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41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p:restoredTop sz="54135"/>
  </p:normalViewPr>
  <p:slideViewPr>
    <p:cSldViewPr snapToGrid="0" snapToObjects="1">
      <p:cViewPr varScale="1">
        <p:scale>
          <a:sx n="59" d="100"/>
          <a:sy n="59" d="100"/>
        </p:scale>
        <p:origin x="2464"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8/21/22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8/21/22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It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“knitted”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 sent to you in the course email.</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rmed2022.cloud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14614</TotalTime>
  <Words>4481</Words>
  <Application>Microsoft Macintosh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629</cp:revision>
  <cp:lastPrinted>2019-02-19T22:36:37Z</cp:lastPrinted>
  <dcterms:created xsi:type="dcterms:W3CDTF">2018-02-01T22:00:01Z</dcterms:created>
  <dcterms:modified xsi:type="dcterms:W3CDTF">2022-08-21T23:21:44Z</dcterms:modified>
</cp:coreProperties>
</file>